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5DD0A-07C5-1648-B4CB-1671821E1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D6C797-B735-024F-BCAB-DA07B1BE6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6A0813-81B2-534D-8E2C-1100B907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7C1F87-EECF-0540-96F7-8A55C838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560726-BE84-A24C-811F-EEBD6151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58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CF161-4E6F-E84B-9025-08996763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75FCC2-DE6D-1B4A-88E7-03090CEC3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FCA6C9-DFB6-CE44-A217-9D32D04E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55AF2B-9848-F24A-ACF1-BE45D12E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7B2973-7F81-C240-A77E-7DB90CD9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82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C25038F-87E2-D14A-B229-7FC8865F3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FCC3F3-EE23-A540-A0B2-057733BAE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470B3-4E64-8044-9B13-DEF72FBA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822DF4-10C4-FC41-AE6D-E94E68C4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DBF1D-7D08-1D4C-A800-81BEB23C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47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44361-A8D7-0545-876C-98077C2B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898FBE-25EA-8244-8163-C270CCC7C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6D0136-A7F7-5E40-A889-D925033E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7CF026-5538-224F-A5AC-AE85D9D4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5EE18B-C475-BB4F-AD5A-80773A7F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55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ACDF9C-350E-8B45-8FEB-72516F03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885981-CF91-3344-926E-14DB12A2A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C52FEA-5AAE-0D44-95D0-A5EEE8A3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2DD237-F662-C74C-B4AD-80C9156D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48D0A2-5DD1-D341-820E-A66BCD6D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7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2CD69C-36F7-FF4D-BF18-E50BC316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003A03-6136-7444-8289-5CAB284F6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816D74-B03B-8C49-825C-A16A9DF09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86C148-9F73-E94C-B4E1-4FDAC973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9310CE-A119-0946-B306-06DFD596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4B700C-D8BF-1E43-9408-E5686A3F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49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8A573-8F7A-DD4E-A1A8-D56978D3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A3B523-832F-124A-938A-F10654892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E6AA79-9911-514A-A17D-46D611303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5E2F05-FF9E-1745-A52C-7980EC7A8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6B9DBF-F1C9-9249-B77A-261A5E9B8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8F3CF2-60B9-CD4D-A8CA-289735BB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9087ECC-837B-E94E-BDAB-E02E175B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E5A073D-2FB1-584C-B9B6-5C62AF55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06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2C767-41C1-CA4C-9067-764D8A74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543CAF-A823-7C46-A6FF-190C54C2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DB5896-A5EE-2741-97B1-358668B1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C0D249-9161-BB43-B1DB-63A4EA95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164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71C99D7-E200-E04F-912C-918839A1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62F7AF-7FAD-574E-8C60-1342B09A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436AD-2565-C24A-B1D8-819EE101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37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EC5F0-46AC-4248-A8CF-044FB196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F1DA2F-CA69-4C4A-AB42-CD3B13203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C16553-7DBE-3045-B6E4-DFCC4DE04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8E9A1A-56E4-D045-A5FA-C94F6E6B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04F030-802A-FD46-9DA2-E31A08BC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A9F8BD-C694-D040-B350-CAE208A9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0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979D65-B672-914B-BCE2-28B0CF2B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8E2C908-0041-0F41-849B-522ABB56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278892-34ED-7E4C-B18A-85830F2B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6EC7F-ECE2-E24D-92A4-4CFCBE3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9EEF5F-BD4A-934B-A3A0-7E5223E4F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3D3676-F18E-3A41-8951-C819D2BC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56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4025A-D7C0-8542-9A29-9BC8A8D5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C43933-D32F-F249-9E41-F97D5FDD9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D263EE-0357-5849-9D61-311B28304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E0C16-B08A-B546-AA12-59FE55D5D48B}" type="datetimeFigureOut">
              <a:rPr lang="ru-RU" smtClean="0"/>
              <a:t>03.11.2023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E85D98-C07B-5D45-94EF-0F11F66B6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4B455-2457-464B-BB22-4E56EE7CA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21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47517-B129-3E48-9709-D1306FEE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000" cy="73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4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DB978-7430-AC4E-AC99-608F6F00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604" cy="73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5" y="414477"/>
            <a:ext cx="4061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Описание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5DE2A-2557-CC47-9244-C78B00586E2A}"/>
              </a:ext>
            </a:extLst>
          </p:cNvPr>
          <p:cNvSpPr txBox="1"/>
          <p:nvPr/>
        </p:nvSpPr>
        <p:spPr>
          <a:xfrm>
            <a:off x="368133" y="1476306"/>
            <a:ext cx="113884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 «Цифровой дневник. </a:t>
            </a:r>
            <a:r>
              <a:rPr lang="en-US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Desktop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 – это электронный журнал для учителей и школьников с поддержкой экспорта успеваемости учащихся в виде таблиц формата .</a:t>
            </a:r>
            <a:r>
              <a:rPr lang="en-US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csv 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экспорта этих данных в форматах .</a:t>
            </a:r>
            <a:r>
              <a:rPr lang="en-US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csv 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.</a:t>
            </a:r>
            <a:r>
              <a:rPr lang="en-US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xlsx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программе доступны три уровня прав: ученик, учитель и администратор. </a:t>
            </a:r>
          </a:p>
          <a:p>
            <a:pPr algn="just"/>
            <a:endParaRPr lang="ru-RU" sz="24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 пользователей:</a:t>
            </a:r>
          </a:p>
          <a:p>
            <a:pPr marL="342900" lvl="0" indent="-342900" algn="just">
              <a:buFont typeface="Symbol" pitchFamily="2" charset="2"/>
              <a:buChar char="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Ученик – просмотр своих оценок, экспорт успеваемости</a:t>
            </a:r>
          </a:p>
          <a:p>
            <a:pPr marL="342900" lvl="0" indent="-342900" algn="just">
              <a:buFont typeface="Symbol" pitchFamily="2" charset="2"/>
              <a:buChar char="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Учитель – просмотр, экспорт успеваемости класса, выставление оценок, создание уроков</a:t>
            </a:r>
          </a:p>
          <a:p>
            <a:pPr marL="342900" lvl="0" indent="-342900" algn="just">
              <a:buFont typeface="Symbol" pitchFamily="2" charset="2"/>
              <a:buChar char="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Администратор – добавлять учеников и учителей, все возможности учителя</a:t>
            </a:r>
          </a:p>
        </p:txBody>
      </p:sp>
    </p:spTree>
    <p:extLst>
      <p:ext uri="{BB962C8B-B14F-4D97-AF65-F5344CB8AC3E}">
        <p14:creationId xmlns:p14="http://schemas.microsoft.com/office/powerpoint/2010/main" val="102777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DB978-7430-AC4E-AC99-608F6F00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604" cy="73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5" y="414477"/>
            <a:ext cx="4833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Futura PT Bold" panose="020B0502020204020303" pitchFamily="34" charset="0"/>
              </a:rPr>
              <a:t>Стек технологий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5DE2A-2557-CC47-9244-C78B00586E2A}"/>
              </a:ext>
            </a:extLst>
          </p:cNvPr>
          <p:cNvSpPr txBox="1"/>
          <p:nvPr/>
        </p:nvSpPr>
        <p:spPr>
          <a:xfrm>
            <a:off x="368133" y="1476306"/>
            <a:ext cx="11388437" cy="43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Графический модуль –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PyQt</a:t>
            </a: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СУБД – </a:t>
            </a:r>
            <a:r>
              <a:rPr lang="en-US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endParaRPr lang="ru-RU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контроля версий – </a:t>
            </a:r>
            <a:r>
              <a:rPr lang="en-US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ru-RU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Шифрование: </a:t>
            </a:r>
            <a:r>
              <a:rPr lang="ru-RU" sz="3200" b="1" dirty="0" err="1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hashlib</a:t>
            </a:r>
            <a:endParaRPr lang="ru-RU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таблицами: </a:t>
            </a:r>
            <a:r>
              <a:rPr lang="ru-RU" sz="3200" b="1" dirty="0" err="1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3200" b="1" dirty="0" err="1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xlsxwriter</a:t>
            </a:r>
            <a:endParaRPr lang="ru-RU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графиками: </a:t>
            </a:r>
            <a:r>
              <a:rPr lang="en-US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 </a:t>
            </a: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endParaRPr lang="ru-RU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системой (файловой системой): </a:t>
            </a:r>
            <a:r>
              <a:rPr lang="ru-RU" sz="3200" b="1" dirty="0" err="1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ru-RU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22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127</Words>
  <Application>Microsoft Macintosh PowerPoint</Application>
  <PresentationFormat>Широкоэкранный</PresentationFormat>
  <Paragraphs>15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Futura PT Bold</vt:lpstr>
      <vt:lpstr>Futura PT Heavy</vt:lpstr>
      <vt:lpstr>Symbol</vt:lpstr>
      <vt:lpstr>Тема Office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2</cp:revision>
  <dcterms:created xsi:type="dcterms:W3CDTF">2023-11-02T20:05:53Z</dcterms:created>
  <dcterms:modified xsi:type="dcterms:W3CDTF">2023-11-03T21:03:19Z</dcterms:modified>
</cp:coreProperties>
</file>